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78" r:id="rId4"/>
    <p:sldId id="279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6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4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2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2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8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5981-8E4A-4333-8160-4DDCBB46AE11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86A8-7809-4544-80C2-ED89A4B6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afeshare.tv/w/WemvRaCBe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.k12.va.us/CTSOL/ct_sol/3_5/35basic_op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fbcdn-sphotos-g-a.akamaihd.net/hphotos-ak-xpa1/t31.0-8/10339251_10201527692352485_270440149904924616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826001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MCj039848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0229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46125" y="3270250"/>
            <a:ext cx="2295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keyboard</a:t>
            </a:r>
          </a:p>
        </p:txBody>
      </p:sp>
    </p:spTree>
    <p:extLst>
      <p:ext uri="{BB962C8B-B14F-4D97-AF65-F5344CB8AC3E}">
        <p14:creationId xmlns:p14="http://schemas.microsoft.com/office/powerpoint/2010/main" val="44841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MCj039690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299085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410200" y="2514600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mouse</a:t>
            </a:r>
          </a:p>
        </p:txBody>
      </p:sp>
    </p:spTree>
    <p:extLst>
      <p:ext uri="{BB962C8B-B14F-4D97-AF65-F5344CB8AC3E}">
        <p14:creationId xmlns:p14="http://schemas.microsoft.com/office/powerpoint/2010/main" val="33956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MPj03959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386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486400" y="2895600"/>
            <a:ext cx="203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 monitor</a:t>
            </a:r>
          </a:p>
        </p:txBody>
      </p:sp>
    </p:spTree>
    <p:extLst>
      <p:ext uri="{BB962C8B-B14F-4D97-AF65-F5344CB8AC3E}">
        <p14:creationId xmlns:p14="http://schemas.microsoft.com/office/powerpoint/2010/main" val="15001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MCj039843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5814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5029200" y="2438400"/>
            <a:ext cx="12684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4000"/>
          </a:p>
          <a:p>
            <a:r>
              <a:rPr lang="en-US" altLang="en-US" sz="4000"/>
              <a:t>CPU</a:t>
            </a:r>
          </a:p>
          <a:p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19077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495800" y="1981200"/>
            <a:ext cx="3519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CD-Rom Drive</a:t>
            </a:r>
          </a:p>
        </p:txBody>
      </p:sp>
      <p:pic>
        <p:nvPicPr>
          <p:cNvPr id="18435" name="Picture 7" descr="MPj038533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810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4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MCj039850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811588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486400" y="2590800"/>
            <a:ext cx="22653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4000"/>
          </a:p>
          <a:p>
            <a:r>
              <a:rPr lang="en-US" altLang="en-US" sz="4000"/>
              <a:t>speakers</a:t>
            </a:r>
          </a:p>
          <a:p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41403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Cj039693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048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800600" y="2209800"/>
            <a:ext cx="14668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4000"/>
          </a:p>
          <a:p>
            <a:r>
              <a:rPr lang="en-US" altLang="en-US" sz="4000"/>
              <a:t>  CDs</a:t>
            </a:r>
          </a:p>
          <a:p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19136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800600" y="2209800"/>
            <a:ext cx="233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Pen drive</a:t>
            </a:r>
          </a:p>
        </p:txBody>
      </p:sp>
      <p:pic>
        <p:nvPicPr>
          <p:cNvPr id="2253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Pj040218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757738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81600" y="533400"/>
            <a:ext cx="163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printer</a:t>
            </a:r>
          </a:p>
        </p:txBody>
      </p:sp>
    </p:spTree>
    <p:extLst>
      <p:ext uri="{BB962C8B-B14F-4D97-AF65-F5344CB8AC3E}">
        <p14:creationId xmlns:p14="http://schemas.microsoft.com/office/powerpoint/2010/main" val="33441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Cj039685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9752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343400" y="3733800"/>
            <a:ext cx="337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digital camera</a:t>
            </a:r>
          </a:p>
        </p:txBody>
      </p:sp>
    </p:spTree>
    <p:extLst>
      <p:ext uri="{BB962C8B-B14F-4D97-AF65-F5344CB8AC3E}">
        <p14:creationId xmlns:p14="http://schemas.microsoft.com/office/powerpoint/2010/main" val="37407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4044261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MCj036062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9972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800600" y="2209800"/>
            <a:ext cx="3008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4000"/>
              <a:t>headphones</a:t>
            </a:r>
          </a:p>
          <a:p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38489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should we treat the computer?</a:t>
            </a:r>
          </a:p>
        </p:txBody>
      </p:sp>
    </p:spTree>
    <p:extLst>
      <p:ext uri="{BB962C8B-B14F-4D97-AF65-F5344CB8AC3E}">
        <p14:creationId xmlns:p14="http://schemas.microsoft.com/office/powerpoint/2010/main" val="136412308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remembers….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log into the </a:t>
            </a:r>
            <a:r>
              <a:rPr lang="en-US" smtClean="0"/>
              <a:t>computer?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177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Expectations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Be Respectful</a:t>
            </a:r>
          </a:p>
          <a:p>
            <a:pPr marL="609600" indent="-609600"/>
            <a:r>
              <a:rPr lang="en-US"/>
              <a:t>Be Safe</a:t>
            </a:r>
          </a:p>
          <a:p>
            <a:pPr marL="609600" indent="-609600"/>
            <a:r>
              <a:rPr lang="en-US"/>
              <a:t>Be “On Task”</a:t>
            </a:r>
          </a:p>
          <a:p>
            <a:pPr marL="609600" indent="-609600"/>
            <a:r>
              <a:rPr lang="en-US"/>
              <a:t>Be Responsible</a:t>
            </a:r>
          </a:p>
          <a:p>
            <a:pPr marL="609600" indent="-609600">
              <a:buFontTx/>
              <a:buNone/>
            </a:pPr>
            <a:r>
              <a:rPr lang="en-US"/>
              <a:t>	</a:t>
            </a:r>
            <a:r>
              <a:rPr lang="en-US" sz="2400"/>
              <a:t>Enter, leave and work quietly because others are also trying to work here.</a:t>
            </a:r>
          </a:p>
          <a:p>
            <a:pPr marL="609600" indent="-609600">
              <a:buFontTx/>
              <a:buNone/>
            </a:pPr>
            <a:endParaRPr lang="en-US" sz="2400"/>
          </a:p>
        </p:txBody>
      </p:sp>
      <p:pic>
        <p:nvPicPr>
          <p:cNvPr id="12292" name="Picture 4" descr="C:\Program Files\Microsoft Office\Clipart\Publisher\AN00029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124450"/>
            <a:ext cx="1982788" cy="173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6713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Voices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  <a:r>
              <a:rPr lang="en-US" dirty="0" smtClean="0"/>
              <a:t> </a:t>
            </a:r>
            <a:r>
              <a:rPr lang="en-US" dirty="0"/>
              <a:t>– Silent </a:t>
            </a:r>
          </a:p>
          <a:p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– Whispering Voices</a:t>
            </a:r>
          </a:p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– Buddy Voices (Quiet, talking voices)</a:t>
            </a:r>
          </a:p>
          <a:p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/>
              <a:t>– Playground Voices</a:t>
            </a:r>
          </a:p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– Emergency Voices</a:t>
            </a:r>
          </a:p>
        </p:txBody>
      </p:sp>
    </p:spTree>
    <p:extLst>
      <p:ext uri="{BB962C8B-B14F-4D97-AF65-F5344CB8AC3E}">
        <p14:creationId xmlns:p14="http://schemas.microsoft.com/office/powerpoint/2010/main" val="29407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fbcdn-sphotos-d-a.akamaihd.net/hphotos-ak-xpf1/t31.0-8/1498779_10201043186920152_251674877501148644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4241801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fbcdn-sphotos-h-a.akamaihd.net/hphotos-ak-xap1/t31.0-8/10636615_10201644294827474_267401535444306521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14498"/>
            <a:ext cx="4572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when you eat 10 toasted marshmallows?</a:t>
            </a:r>
            <a:endParaRPr lang="en-US" dirty="0"/>
          </a:p>
        </p:txBody>
      </p:sp>
      <p:pic>
        <p:nvPicPr>
          <p:cNvPr id="6146" name="Picture 2" descr="https://scontent-a.xx.fbcdn.net/hphotos-xfp1/t31.0-8/10551535_10201402999395239_8092965861770649197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4191001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Meet Marcus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http://safeshare.tv/w/WemvRaCBem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 descr="C:\Users\Sheila\Desktop\Pictures\marc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094844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Computer Parts</a:t>
            </a:r>
          </a:p>
        </p:txBody>
      </p:sp>
      <p:pic>
        <p:nvPicPr>
          <p:cNvPr id="32771" name="Picture 4" descr="MPj039884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4384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457200" y="4419600"/>
            <a:ext cx="2590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800" b="1">
                <a:latin typeface="Tahoma" charset="0"/>
                <a:hlinkClick r:id="rId3"/>
              </a:rPr>
              <a:t>C/T 4.1.b</a:t>
            </a:r>
            <a:br>
              <a:rPr lang="en-US" altLang="en-US" sz="1800" b="1">
                <a:latin typeface="Tahoma" charset="0"/>
                <a:hlinkClick r:id="rId3"/>
              </a:rPr>
            </a:br>
            <a:r>
              <a:rPr lang="en-US" altLang="en-US" sz="1800">
                <a:latin typeface="Tahoma" charset="0"/>
              </a:rPr>
              <a:t>Communicate about basic technology components with appropriate terminology.</a:t>
            </a:r>
          </a:p>
        </p:txBody>
      </p:sp>
    </p:spTree>
    <p:extLst>
      <p:ext uri="{BB962C8B-B14F-4D97-AF65-F5344CB8AC3E}">
        <p14:creationId xmlns:p14="http://schemas.microsoft.com/office/powerpoint/2010/main" val="219457234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92</Words>
  <Application>Microsoft Office PowerPoint</Application>
  <PresentationFormat>On-screen Show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Library Expectations</vt:lpstr>
      <vt:lpstr>Types of Voices</vt:lpstr>
      <vt:lpstr>PowerPoint Presentation</vt:lpstr>
      <vt:lpstr>PowerPoint Presentation</vt:lpstr>
      <vt:lpstr>What happens when you eat 10 toasted marshmallows?</vt:lpstr>
      <vt:lpstr>Meet Marcus</vt:lpstr>
      <vt:lpstr>Computer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should we treat the computer?</vt:lpstr>
      <vt:lpstr>Who remembers….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Dembowski</dc:creator>
  <cp:lastModifiedBy>DC Everest Area Schools</cp:lastModifiedBy>
  <cp:revision>5</cp:revision>
  <dcterms:created xsi:type="dcterms:W3CDTF">2014-09-15T23:52:42Z</dcterms:created>
  <dcterms:modified xsi:type="dcterms:W3CDTF">2014-09-19T17:01:02Z</dcterms:modified>
</cp:coreProperties>
</file>