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77" r:id="rId4"/>
    <p:sldId id="278" r:id="rId5"/>
    <p:sldId id="257" r:id="rId6"/>
    <p:sldId id="258" r:id="rId7"/>
    <p:sldId id="259" r:id="rId8"/>
    <p:sldId id="261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65981-8E4A-4333-8160-4DDCBB46AE11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E86A8-7809-4544-80C2-ED89A4B6A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506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65981-8E4A-4333-8160-4DDCBB46AE11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E86A8-7809-4544-80C2-ED89A4B6A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267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65981-8E4A-4333-8160-4DDCBB46AE11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E86A8-7809-4544-80C2-ED89A4B6A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847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65981-8E4A-4333-8160-4DDCBB46AE11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E86A8-7809-4544-80C2-ED89A4B6A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22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65981-8E4A-4333-8160-4DDCBB46AE11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E86A8-7809-4544-80C2-ED89A4B6A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388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65981-8E4A-4333-8160-4DDCBB46AE11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E86A8-7809-4544-80C2-ED89A4B6A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30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65981-8E4A-4333-8160-4DDCBB46AE11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E86A8-7809-4544-80C2-ED89A4B6A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226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65981-8E4A-4333-8160-4DDCBB46AE11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E86A8-7809-4544-80C2-ED89A4B6A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832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65981-8E4A-4333-8160-4DDCBB46AE11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E86A8-7809-4544-80C2-ED89A4B6A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847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65981-8E4A-4333-8160-4DDCBB46AE11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E86A8-7809-4544-80C2-ED89A4B6A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99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65981-8E4A-4333-8160-4DDCBB46AE11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E86A8-7809-4544-80C2-ED89A4B6A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782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65981-8E4A-4333-8160-4DDCBB46AE11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E86A8-7809-4544-80C2-ED89A4B6A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010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cs.k12.va.us/CTSOL/ct_sol/3_5/35basic_op.htm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safeshare.tv/w/WemvRaCBe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s://fbcdn-sphotos-g-a.akamaihd.net/hphotos-ak-xpa1/t31.0-8/10339251_10201527692352485_2704401499049246165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24000"/>
            <a:ext cx="4826001" cy="3619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09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rrowheads="1"/>
          </p:cNvSpPr>
          <p:nvPr>
            <p:ph type="ctrTitle" idx="4294967295"/>
          </p:nvPr>
        </p:nvSpPr>
        <p:spPr>
          <a:xfrm>
            <a:off x="685800" y="1981200"/>
            <a:ext cx="7772400" cy="1600200"/>
          </a:xfrm>
        </p:spPr>
        <p:txBody>
          <a:bodyPr/>
          <a:lstStyle/>
          <a:p>
            <a:pPr eaLnBrk="1" hangingPunct="1"/>
            <a:r>
              <a:rPr lang="en-US" altLang="en-US" smtClean="0"/>
              <a:t>Computer Parts</a:t>
            </a:r>
          </a:p>
        </p:txBody>
      </p:sp>
      <p:pic>
        <p:nvPicPr>
          <p:cNvPr id="32771" name="Picture 4" descr="MPj0398843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800600"/>
            <a:ext cx="2438400" cy="174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 Box 5"/>
          <p:cNvSpPr txBox="1">
            <a:spLocks noChangeArrowheads="1"/>
          </p:cNvSpPr>
          <p:nvPr/>
        </p:nvSpPr>
        <p:spPr bwMode="auto">
          <a:xfrm>
            <a:off x="457200" y="4419600"/>
            <a:ext cx="25908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800" b="1">
                <a:latin typeface="Tahoma" charset="0"/>
                <a:hlinkClick r:id="rId3"/>
              </a:rPr>
              <a:t>C/T 4.1.b</a:t>
            </a:r>
            <a:br>
              <a:rPr lang="en-US" altLang="en-US" sz="1800" b="1">
                <a:latin typeface="Tahoma" charset="0"/>
                <a:hlinkClick r:id="rId3"/>
              </a:rPr>
            </a:br>
            <a:r>
              <a:rPr lang="en-US" altLang="en-US" sz="1800">
                <a:latin typeface="Tahoma" charset="0"/>
              </a:rPr>
              <a:t>Communicate about basic technology components with appropriate terminology.</a:t>
            </a:r>
          </a:p>
        </p:txBody>
      </p:sp>
    </p:spTree>
    <p:extLst>
      <p:ext uri="{BB962C8B-B14F-4D97-AF65-F5344CB8AC3E}">
        <p14:creationId xmlns:p14="http://schemas.microsoft.com/office/powerpoint/2010/main" val="1405087442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MCj0398483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09600"/>
            <a:ext cx="6022975" cy="269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746125" y="3270250"/>
            <a:ext cx="22955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4000"/>
              <a:t>keyboard</a:t>
            </a:r>
          </a:p>
        </p:txBody>
      </p:sp>
    </p:spTree>
    <p:extLst>
      <p:ext uri="{BB962C8B-B14F-4D97-AF65-F5344CB8AC3E}">
        <p14:creationId xmlns:p14="http://schemas.microsoft.com/office/powerpoint/2010/main" val="113312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MCj0396906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90600"/>
            <a:ext cx="2990850" cy="433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5410200" y="2514600"/>
            <a:ext cx="1724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4000"/>
              <a:t>mouse</a:t>
            </a:r>
          </a:p>
        </p:txBody>
      </p:sp>
    </p:spTree>
    <p:extLst>
      <p:ext uri="{BB962C8B-B14F-4D97-AF65-F5344CB8AC3E}">
        <p14:creationId xmlns:p14="http://schemas.microsoft.com/office/powerpoint/2010/main" val="101985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MPj0395905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4038600" cy="303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5486400" y="2895600"/>
            <a:ext cx="20383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4000"/>
              <a:t> monitor</a:t>
            </a:r>
          </a:p>
        </p:txBody>
      </p:sp>
    </p:spTree>
    <p:extLst>
      <p:ext uri="{BB962C8B-B14F-4D97-AF65-F5344CB8AC3E}">
        <p14:creationId xmlns:p14="http://schemas.microsoft.com/office/powerpoint/2010/main" val="174961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MCj0398435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57400"/>
            <a:ext cx="3581400" cy="378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5029200" y="2438400"/>
            <a:ext cx="1268413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 sz="4000"/>
          </a:p>
          <a:p>
            <a:r>
              <a:rPr lang="en-US" altLang="en-US" sz="4000"/>
              <a:t>CPU</a:t>
            </a:r>
          </a:p>
          <a:p>
            <a:endParaRPr lang="en-US" altLang="en-US" sz="4000"/>
          </a:p>
        </p:txBody>
      </p:sp>
    </p:spTree>
    <p:extLst>
      <p:ext uri="{BB962C8B-B14F-4D97-AF65-F5344CB8AC3E}">
        <p14:creationId xmlns:p14="http://schemas.microsoft.com/office/powerpoint/2010/main" val="11011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6"/>
          <p:cNvSpPr txBox="1">
            <a:spLocks noChangeArrowheads="1"/>
          </p:cNvSpPr>
          <p:nvPr/>
        </p:nvSpPr>
        <p:spPr bwMode="auto">
          <a:xfrm>
            <a:off x="4495800" y="1981200"/>
            <a:ext cx="35194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4000"/>
              <a:t>CD-Rom Drive</a:t>
            </a:r>
          </a:p>
        </p:txBody>
      </p:sp>
      <p:pic>
        <p:nvPicPr>
          <p:cNvPr id="18435" name="Picture 7" descr="MPj0385330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3810000" cy="27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55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MCj0398503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3811588" cy="339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5486400" y="2590800"/>
            <a:ext cx="2265363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 sz="4000"/>
          </a:p>
          <a:p>
            <a:r>
              <a:rPr lang="en-US" altLang="en-US" sz="4000"/>
              <a:t>speakers</a:t>
            </a:r>
          </a:p>
          <a:p>
            <a:endParaRPr lang="en-US" altLang="en-US" sz="4000"/>
          </a:p>
        </p:txBody>
      </p:sp>
    </p:spTree>
    <p:extLst>
      <p:ext uri="{BB962C8B-B14F-4D97-AF65-F5344CB8AC3E}">
        <p14:creationId xmlns:p14="http://schemas.microsoft.com/office/powerpoint/2010/main" val="34568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MCj0396938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62200"/>
            <a:ext cx="3048000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4800600" y="2209800"/>
            <a:ext cx="146685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 sz="4000"/>
          </a:p>
          <a:p>
            <a:r>
              <a:rPr lang="en-US" altLang="en-US" sz="4000"/>
              <a:t>  CDs</a:t>
            </a:r>
          </a:p>
          <a:p>
            <a:endParaRPr lang="en-US" altLang="en-US" sz="4000"/>
          </a:p>
        </p:txBody>
      </p:sp>
    </p:spTree>
    <p:extLst>
      <p:ext uri="{BB962C8B-B14F-4D97-AF65-F5344CB8AC3E}">
        <p14:creationId xmlns:p14="http://schemas.microsoft.com/office/powerpoint/2010/main" val="149512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4800600" y="2209800"/>
            <a:ext cx="23304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4000"/>
              <a:t>Pen drive</a:t>
            </a:r>
          </a:p>
        </p:txBody>
      </p:sp>
      <p:pic>
        <p:nvPicPr>
          <p:cNvPr id="22532" name="Picture 10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667000"/>
            <a:ext cx="2181225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431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MPj0402184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4757738" cy="364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5181600" y="533400"/>
            <a:ext cx="1638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4000"/>
              <a:t>printer</a:t>
            </a:r>
          </a:p>
        </p:txBody>
      </p:sp>
    </p:spTree>
    <p:extLst>
      <p:ext uri="{BB962C8B-B14F-4D97-AF65-F5344CB8AC3E}">
        <p14:creationId xmlns:p14="http://schemas.microsoft.com/office/powerpoint/2010/main" val="429332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762000"/>
            <a:ext cx="7772400" cy="14700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514600"/>
            <a:ext cx="4044261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608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MCj0396850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4975225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4343400" y="3733800"/>
            <a:ext cx="3378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4000"/>
              <a:t>digital camera</a:t>
            </a:r>
          </a:p>
        </p:txBody>
      </p:sp>
    </p:spTree>
    <p:extLst>
      <p:ext uri="{BB962C8B-B14F-4D97-AF65-F5344CB8AC3E}">
        <p14:creationId xmlns:p14="http://schemas.microsoft.com/office/powerpoint/2010/main" val="303926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 descr="MCj0360626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2997200" cy="401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 Box 6"/>
          <p:cNvSpPr txBox="1">
            <a:spLocks noChangeArrowheads="1"/>
          </p:cNvSpPr>
          <p:nvPr/>
        </p:nvSpPr>
        <p:spPr bwMode="auto">
          <a:xfrm>
            <a:off x="4800600" y="2209800"/>
            <a:ext cx="300831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4000"/>
              <a:t>headphones</a:t>
            </a:r>
          </a:p>
          <a:p>
            <a:endParaRPr lang="en-US" altLang="en-US" sz="4000"/>
          </a:p>
        </p:txBody>
      </p:sp>
    </p:spTree>
    <p:extLst>
      <p:ext uri="{BB962C8B-B14F-4D97-AF65-F5344CB8AC3E}">
        <p14:creationId xmlns:p14="http://schemas.microsoft.com/office/powerpoint/2010/main" val="399656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How should we treat the computer?</a:t>
            </a:r>
          </a:p>
        </p:txBody>
      </p:sp>
    </p:spTree>
    <p:extLst>
      <p:ext uri="{BB962C8B-B14F-4D97-AF65-F5344CB8AC3E}">
        <p14:creationId xmlns:p14="http://schemas.microsoft.com/office/powerpoint/2010/main" val="4251039713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Library Expectations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en-US"/>
              <a:t>Be Respectful</a:t>
            </a:r>
          </a:p>
          <a:p>
            <a:pPr marL="609600" indent="-609600"/>
            <a:r>
              <a:rPr lang="en-US"/>
              <a:t>Be Safe</a:t>
            </a:r>
          </a:p>
          <a:p>
            <a:pPr marL="609600" indent="-609600"/>
            <a:r>
              <a:rPr lang="en-US"/>
              <a:t>Be “On Task”</a:t>
            </a:r>
          </a:p>
          <a:p>
            <a:pPr marL="609600" indent="-609600"/>
            <a:r>
              <a:rPr lang="en-US"/>
              <a:t>Be Responsible</a:t>
            </a:r>
          </a:p>
          <a:p>
            <a:pPr marL="609600" indent="-609600">
              <a:buFontTx/>
              <a:buNone/>
            </a:pPr>
            <a:r>
              <a:rPr lang="en-US"/>
              <a:t>	</a:t>
            </a:r>
            <a:r>
              <a:rPr lang="en-US" sz="2400"/>
              <a:t>Enter, leave and work quietly because others are also trying to work here.</a:t>
            </a:r>
          </a:p>
          <a:p>
            <a:pPr marL="609600" indent="-609600">
              <a:buFontTx/>
              <a:buNone/>
            </a:pPr>
            <a:endParaRPr lang="en-US" sz="2400"/>
          </a:p>
        </p:txBody>
      </p:sp>
      <p:pic>
        <p:nvPicPr>
          <p:cNvPr id="12292" name="Picture 4" descr="C:\Program Files\Microsoft Office\Clipart\Publisher\AN00029_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0" y="5124450"/>
            <a:ext cx="1982788" cy="1733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37029124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utoUpdateAnimBg="0"/>
      <p:bldP spid="12291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Voices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</a:t>
            </a:r>
            <a:r>
              <a:rPr lang="en-US" dirty="0" smtClean="0"/>
              <a:t> </a:t>
            </a:r>
            <a:r>
              <a:rPr lang="en-US" dirty="0"/>
              <a:t>– Silent </a:t>
            </a:r>
          </a:p>
          <a:p>
            <a:r>
              <a:rPr lang="en-US" dirty="0"/>
              <a:t>1</a:t>
            </a:r>
            <a:r>
              <a:rPr lang="en-US" dirty="0" smtClean="0"/>
              <a:t> </a:t>
            </a:r>
            <a:r>
              <a:rPr lang="en-US" dirty="0"/>
              <a:t>– Whispering Voices</a:t>
            </a:r>
          </a:p>
          <a:p>
            <a:r>
              <a:rPr lang="en-US" dirty="0"/>
              <a:t>2</a:t>
            </a:r>
            <a:r>
              <a:rPr lang="en-US" dirty="0" smtClean="0"/>
              <a:t> </a:t>
            </a:r>
            <a:r>
              <a:rPr lang="en-US" dirty="0"/>
              <a:t>– Buddy Voices (Quiet, talking voices)</a:t>
            </a:r>
          </a:p>
          <a:p>
            <a:r>
              <a:rPr lang="en-US" dirty="0"/>
              <a:t>3</a:t>
            </a:r>
            <a:r>
              <a:rPr lang="en-US" dirty="0" smtClean="0"/>
              <a:t> </a:t>
            </a:r>
            <a:r>
              <a:rPr lang="en-US" dirty="0"/>
              <a:t>– Playground Voices</a:t>
            </a:r>
          </a:p>
          <a:p>
            <a:r>
              <a:rPr lang="en-US" dirty="0"/>
              <a:t>4</a:t>
            </a:r>
            <a:r>
              <a:rPr lang="en-US" dirty="0" smtClean="0"/>
              <a:t> </a:t>
            </a:r>
            <a:r>
              <a:rPr lang="en-US" dirty="0"/>
              <a:t>– Emergency Voices</a:t>
            </a:r>
          </a:p>
        </p:txBody>
      </p:sp>
    </p:spTree>
    <p:extLst>
      <p:ext uri="{BB962C8B-B14F-4D97-AF65-F5344CB8AC3E}">
        <p14:creationId xmlns:p14="http://schemas.microsoft.com/office/powerpoint/2010/main" val="408213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s://fbcdn-sphotos-f-a.akamaihd.net/hphotos-ak-xap1/v/t1.0-9/10320588_10201350813692114_8593768909521217459_n.jpg?oh=3435315c08897420f12ca0758b2390ca&amp;oe=548D107C&amp;__gda__=1417849129_cd9e9cc250c7cf78a00704c4b33872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057400"/>
            <a:ext cx="4978399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95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s://fbcdn-sphotos-d-a.akamaihd.net/hphotos-ak-xpf1/t31.0-8/1498779_10201043186920152_2516748775011486448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86000"/>
            <a:ext cx="4241801" cy="3181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78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s://fbcdn-sphotos-h-a.akamaihd.net/hphotos-ak-xap1/t31.0-8/10636615_10201644294827474_2674015354443065210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714498"/>
            <a:ext cx="4572001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09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happens when you eat 10 toasted marshmallows?</a:t>
            </a:r>
            <a:endParaRPr lang="en-US" dirty="0"/>
          </a:p>
        </p:txBody>
      </p:sp>
      <p:pic>
        <p:nvPicPr>
          <p:cNvPr id="6146" name="Picture 2" descr="https://scontent-a.xx.fbcdn.net/hphotos-xfp1/t31.0-8/10551535_10201402999395239_8092965861770649197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981200"/>
            <a:ext cx="4191001" cy="314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96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Meet Marcus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http://safeshare.tv/w/WemvRaCBem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170" name="Picture 2" descr="C:\Users\Sheila\Desktop\Pictures\marcus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667000"/>
            <a:ext cx="4094844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67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82</Words>
  <Application>Microsoft Office PowerPoint</Application>
  <PresentationFormat>On-screen Show (4:3)</PresentationFormat>
  <Paragraphs>32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Library Expectations</vt:lpstr>
      <vt:lpstr>Types of Voices</vt:lpstr>
      <vt:lpstr>PowerPoint Presentation</vt:lpstr>
      <vt:lpstr>PowerPoint Presentation</vt:lpstr>
      <vt:lpstr>PowerPoint Presentation</vt:lpstr>
      <vt:lpstr>What happens when you eat 10 toasted marshmallows?</vt:lpstr>
      <vt:lpstr>Meet Marcus</vt:lpstr>
      <vt:lpstr>Computer Parts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should we treat the computer?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Sheila Dembowski</dc:creator>
  <cp:lastModifiedBy>DC Everest Area Schools</cp:lastModifiedBy>
  <cp:revision>5</cp:revision>
  <dcterms:created xsi:type="dcterms:W3CDTF">2014-09-15T23:52:42Z</dcterms:created>
  <dcterms:modified xsi:type="dcterms:W3CDTF">2014-09-19T16:59:26Z</dcterms:modified>
</cp:coreProperties>
</file>